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5:44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24575,'7'0'0,"18"0"0,13 0 0,14 0 0,-1 8 0,-2 2 0,-2 0 0,-1-2 0,-1-2 0,0-3 0,-1-1 0,0-1 0,0-1 0,1 0 0,-1-1 0,1 1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0:59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218 3 24575,'0'1'0,"0"0"0,0 0 0,1 0 0,-1 0 0,1 0 0,-1 0 0,0 0 0,1 0 0,0-1 0,-1 1 0,1 0 0,-1 0 0,1-1 0,0 1 0,0 0 0,-1-1 0,1 1 0,0-1 0,0 1 0,0-1 0,0 1 0,-1-1 0,1 1 0,0-1 0,2 1 0,30 6 0,-30-6 0,115 12 0,1-4 0,168-10 0,-118-2 0,924 2 0,-814-21 0,-22-1 0,849 22 0,-531 3 0,-532 1 0,0 1 0,49 11 0,-43-6 0,54 3 0,-45-10 0,-26-2 0,-1 2 0,1 1 0,47 10 0,-11 0 0,-51-11 0,-1 0 0,1 2 0,-1 0 0,23 9 0,-34-11 0,-1 0 0,0 0 0,1 1 0,-1 0 0,-1 0 0,1 0 0,0 0 0,-1 1 0,1-1 0,-1 1 0,0 0 0,0 0 0,-1 0 0,1 0 0,-1 0 0,0 1 0,0-1 0,0 1 0,2 8 0,-2-7 0,-1 1 0,0 0 0,0-1 0,0 1 0,0 0 0,-1 0 0,-1 0 0,1-1 0,-1 1 0,0 0 0,0 0 0,-1-1 0,-3 10 0,2-11 0,1-1 0,-1 1 0,0-1 0,0 0 0,-1 0 0,1-1 0,-1 1 0,1-1 0,-1 1 0,-1-1 0,1 0 0,0-1 0,-1 1 0,1-1 0,-1 0 0,1 0 0,-1 0 0,0-1 0,-6 2 0,-27 5 0,0-2 0,-1-2 0,0-1 0,0-2 0,-42-4 0,-5-5 0,-106-25 0,-399-73 0,397 83 0,-215 3 0,-15-2 0,4 1 0,-975 22 0,1040-23 0,10-1 0,223 25 0,-59-2 0,198 3 0,0 2 0,0 0 0,0 1 0,-1 0 0,24 14 0,-31-15 0,97 38 0,-73-31 0,0 1 0,-1 2 0,38 24 0,-56-31 0,0-1 0,0 0 0,1-1 0,0 0 0,0-1 0,0-1 0,1-1 0,-1 0 0,20 1 0,24-1 0,67-4 0,-63-1 0,851-1 0,-625 3 0,-35-22 0,-38 1 0,569 17 0,-405 7 0,1350-3 0,-1713 0 0,-1 1 0,1 1 0,-1 0 0,0 1 0,1 1 0,-2 0 0,1 2 0,0-1 0,-1 2 0,25 14 0,-32-16 0,0 1 0,0-1 0,-1 2 0,0-1 0,0 1 0,0 0 0,-1 1 0,0-1 0,0 1 0,-1 0 0,0 1 0,0-1 0,-1 1 0,0 0 0,-1 0 0,0 1 0,0-1 0,-1 1 0,1 12 0,-1-10 0,-1 0 0,-1 0 0,0 0 0,-1 0 0,0 0 0,-1 0 0,0 0 0,-6 18 0,6-25 0,-1 1 0,1-1 0,-1 1 0,0-1 0,-1 0 0,0 0 0,1-1 0,-1 1 0,-1-1 0,1 0 0,-1 0 0,1 0 0,-1 0 0,-1-1 0,1 0 0,0 0 0,-1 0 0,1-1 0,-8 3 0,-18 2 0,0-2 0,-1 0 0,0-2 0,0-2 0,0-1 0,-46-5 0,-11 1 0,46 3 0,-32 1 0,-134-19 0,140 8 0,3 0 0,-106-30 0,115 25 0,-1 3 0,-1 3 0,0 2 0,-60 0 0,98 6 0,-66-7 0,-93-24 0,102 17 0,-141-11 0,-431 24 0,309 7 0,-503-4 0,766 3 0,-89 16 0,-53 3 0,182-19 0,-73 16 0,-4 0 0,-33 3 0,88-11 0,-70 3 0,93-14 0,-33 1 0,66 0 0,0-1 0,0 1 0,-1-1 0,1 1 0,0 1 0,0-1 0,0 0 0,0 1 0,0 0 0,1 0 0,-7 4 0,9-5 0,1 0 0,0 0 0,-1 0 0,1 0 0,0 0 0,-1 0 0,1 0 0,0 0 0,0 1 0,0-1 0,0 0 0,0 0 0,0 0 0,0 0 0,1 0 0,-1 0 0,0 0 0,1 0 0,-1 0 0,0 0 0,1 0 0,-1 0 0,1 0 0,0 0 0,-1 0 0,1 0 0,0 0 0,-1-1 0,2 2 0,21 24 0,-9-14 0,1-1 0,0 0 0,1-1 0,0-1 0,1 0 0,0-2 0,0 0 0,0 0 0,1-2 0,0 0 0,0-1 0,24 2 0,25-1 0,1-2 0,73-8 0,-20 1 0,-3 3 0,180-24 0,-251 18 0,-15 2 0,0 0 0,-1-2 0,40-13 0,-26 4 0,0 3 0,1 1 0,1 3 0,84-7 0,194 14 0,-213 5 0,195-19 0,110-15 0,2 32 0,-153 2 0,1552-3-1365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1:02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2756 1 24575,'276'3'0,"365"52"0,-307-26 0,58 10 0,-392-39 0,62 15 0,-59-14 0,-1-1 0,0 1 0,0 0 0,1-1 0,-1 1 0,0 0 0,0 1 0,0-1 0,0 0 0,0 0 0,0 1 0,-1-1 0,1 1 0,0 0 0,-1 0 0,1-1 0,-1 1 0,0 0 0,0 0 0,0 0 0,1 0 0,-2 1 0,2 2 0,-2-4 0,0 0 0,0 0 0,0 0 0,0 0 0,-1 0 0,1 0 0,0 0 0,-1-1 0,1 1 0,-1 0 0,1 0 0,-1 0 0,1 0 0,-1 0 0,0-1 0,1 1 0,-1 0 0,0-1 0,0 1 0,1 0 0,-1-1 0,0 1 0,0-1 0,0 1 0,0-1 0,0 0 0,-1 1 0,-31 8 0,29-8 0,-53 7 0,-1-2 0,1-3 0,-63-5 0,61 1 0,-574-18-519,189 4-162,-394-43 637,244 11 907,305 28-451,-189-3-443,-263 23 31,727-1-273,1 0 0,0-1 0,0-1 0,-14-3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04:25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1308 535 24575,'37'-2'0,"-1"-1"0,0-2 0,0-2 0,39-12 0,8-1 0,116-23 0,2 10 0,1 8 0,333 2 0,-530 23 0,-1 0 0,1 0 0,-1 0 0,1 1 0,-1-1 0,0 1 0,1 0 0,-1 1 0,0-1 0,6 3 0,-10-4 0,0 1 0,0-1 0,1 1 0,-1-1 0,0 0 0,0 1 0,0-1 0,0 1 0,0-1 0,0 0 0,1 1 0,-1-1 0,0 1 0,0-1 0,0 1 0,-1-1 0,1 0 0,0 1 0,0-1 0,0 1 0,0-1 0,0 1 0,0-1 0,-1 0 0,1 1 0,0-1 0,0 0 0,-1 1 0,1-1 0,0 0 0,0 1 0,-1-1 0,1 0 0,0 1 0,-1-1 0,1 0 0,-1 1 0,-38 23 0,-358 142-5,231-103-111,-231 88-186,-473 112 0,189-100 302,660-158 0,-16 5 0,1-3 0,-2-1 0,-45 2 0,81-8 14,0 0 0,0 0 0,0 0 0,0 0 0,0 0 0,-1 0 0,1-1 0,0 1 1,0-1-1,0 1 0,1-1 0,-1 0 0,0 0 0,-2-1 0,3-11 183,18-7-1,22-9-158,1 1-1,79-41 0,-75 45-28,229-117-298,6 13-1,407-129 1,618-109 237,-726 217 52,-502 135-598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1:21.7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622 447 24575,'6'-1'0,"1"0"0,-1 0 0,1-1 0,-1 0 0,1 0 0,7-4 0,21-6 0,51-8 0,1 4 0,0 3 0,105-1 0,608 16 0,-764-4 0,0-2 0,-1-2 0,1-1 0,52-18 0,-45 12 0,1 2 0,59-7 0,73-2 0,184-11 0,21 34 0,-363-5 0,-1 0 0,0-1 0,1-1 0,-1-1 0,-1 0 0,1-1 0,19-10 0,-13 6 0,1 1 0,39-10 0,167-37 0,-133 30 0,-41 16 0,-1 3 0,1 2 0,0 3 0,81 6 0,-20 0 0,-15-2 0,151-5 0,-126-17 0,-83 11 0,60-4 0,232 11 0,-193 3 0,-132-1 0,0 0 0,0 1 0,-1 0 0,1 0 0,13 5 0,-21-5 0,0 0 0,1 0 0,-1 1 0,0 0 0,0-1 0,-1 1 0,1 0 0,0 0 0,-1 1 0,1-1 0,-1 1 0,1-1 0,-1 1 0,0 0 0,0-1 0,-1 1 0,1 0 0,0 0 0,-1 1 0,2 4 0,2 12 0,0 0 0,-2 1 0,0-1 0,-2 1 0,0 22 0,-12 105 0,1-95 0,-3-1 0,-30 81 0,32-101 0,8-22 0,-1 0 0,0-1 0,-1 1 0,1-1 0,-2 0 0,0 0 0,0 0 0,-9 10 0,10-15 0,0 0 0,0 1 0,-1-1 0,1-1 0,-1 1 0,0-1 0,0 0 0,0-1 0,-1 1 0,1-1 0,0-1 0,-1 1 0,0-1 0,-6 1 0,-68 3 0,-132-9 0,60-1 0,-2517 5 0,2557 6 0,0 6 0,-191 44 0,83-13 0,44-15 0,-336 7 0,168-13 0,-16 0 0,355-22 0,1 0 0,-1 0 0,0-1 0,0 0 0,0 0 0,0 0 0,1-1 0,-1 0 0,0 0 0,1 0 0,0-1 0,-1 1 0,1-1 0,0-1 0,-4-3 0,5 3 0,1 1 0,0-1 0,0 0 0,1 0 0,-1 0 0,1 0 0,0 0 0,0-1 0,0 1 0,0-1 0,1 0 0,0 1 0,0-1 0,0 0 0,1 0 0,-1 1 0,1-1 0,0 0 0,1-5 0,-1 4 0,1 0 0,-1 0 0,1 0 0,1 0 0,-1 0 0,1 1 0,0-1 0,0 0 0,0 1 0,1 0 0,0-1 0,0 1 0,0 0 0,1 1 0,-1-1 0,1 1 0,0-1 0,1 1 0,-1 0 0,1 1 0,-1-1 0,1 1 0,1 0 0,-1 0 0,0 0 0,1 1 0,-1 0 0,1 0 0,-1 0 0,8-1 0,26-5 0,0 2 0,73-2 0,86 10 0,-99 1 0,1425 4 0,-1077-7 0,-408-3 0,0-1 0,-1-2 0,0-2 0,41-14 0,-27 8 0,64-10 0,24 13 0,222 10 0,-168 4 0,1412-3-1365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6:25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4312 494 24575,'1'6'0,"1"0"0,-1 0 0,2 0 0,-1 0 0,1-1 0,-1 1 0,5 5 0,5 11 0,-4-2 0,-1 1 0,-1 0 0,-1 0 0,-1 0 0,3 27 0,-3 111 0,-4-104 0,9 78 0,-9-131 0,1 1 0,-1-1 0,0 0 0,0 1 0,0-1 0,0 0 0,0 1 0,0-1 0,-1 0 0,1 1 0,-1-1 0,0 0 0,0 1 0,1-1 0,-1 0 0,-1 0 0,1 0 0,0 0 0,0 0 0,-1 0 0,1 0 0,-1-1 0,0 1 0,0 0 0,1-1 0,-1 1 0,0-1 0,0 0 0,0 0 0,0 0 0,-1 0 0,1 0 0,0 0 0,0 0 0,-1-1 0,1 1 0,-4 0 0,-11 1 0,0-1 0,1 0 0,-1-1 0,-24-3 0,12 1 0,-910-5 0,530 9 0,-2305-2 0,2708 1 0,1-1 0,0-1 0,-1 1 0,1-1 0,0 0 0,0 0 0,-1 0 0,1-1 0,0 0 0,1 0 0,-1 0 0,0-1 0,0 1 0,1-1 0,0 0 0,-1-1 0,1 1 0,0-1 0,1 0 0,-5-5 0,2 1 0,1-1 0,1 0 0,0 0 0,0 0 0,0 0 0,1-1 0,1 0 0,0 1 0,0-1 0,0-11 0,-3-64 0,8-116 0,2 45 0,-5 148 0,0 1 0,0-1 0,1 0 0,0 1 0,0-1 0,1 0 0,0 1 0,0 0 0,1-1 0,3-6 0,-4 10 0,1 1 0,0-1 0,0 1 0,0 0 0,0 0 0,0 0 0,1 0 0,-1 1 0,1-1 0,0 1 0,-1 0 0,1 0 0,0 0 0,0 1 0,1-1 0,-1 1 0,0 0 0,0 0 0,5 0 0,73-8 0,-45 5 0,45-10 0,-2-2 0,1 3 0,0 3 0,0 4 0,82 4 0,-152 1 0,-1 0 0,1-1 0,-1 0 0,0-1 0,0 0 0,0 0 0,0-1 0,9-6 0,47-14 0,-1 13 0,0 4 0,0 2 0,1 3 0,69 7 0,7-1 0,561-4 0,-646-3 0,72-12 0,24-2 0,155-19 0,-202 19 0,154-3 0,-157 22 0,83-4 0,-37-28 0,-48 12 0,-71 11 0,2 1 0,46-2 0,354 8 0,-192 1 0,-206-3 0,0-1 0,44-10 0,-41 5 0,62-3 0,-34 12 0,-43 0 0,1-1 0,-1 0 0,41-8 0,-45 0 0,-28 0 0,-33 0 0,17 6 0,-1 0 0,1 3 0,-1 0 0,1 1 0,0 2 0,-1 0 0,2 2 0,-48 17 0,-13 7 0,-104 41 0,164-61 0,-1-1 0,0-1 0,-31 4 0,32-7 0,1 0 0,0 2 0,-47 19 0,64-21 0,0 1 0,0-1 0,0 1 0,1 0 0,-12 14 0,-29 22 0,21-28 0,0-1 0,-1-1 0,0-1 0,-1-2 0,-44 8 0,48-11 0,-151 54 0,138-44 0,-1-2 0,1-2 0,-2-1 0,0-2 0,-49 5 0,81-15 0,0 1 0,0 1 0,0-1 0,0 1 0,1 1 0,-1-1 0,0 1 0,1 1 0,-1 0 0,1 0 0,0 0 0,0 1 0,0 0 0,0 0 0,1 0 0,-1 1 0,1 0 0,0 1 0,-7 7 0,6-1 0,-2 0 0,0-1 0,0-1 0,-1 1 0,0-1 0,-1-1 0,0 0 0,0-1 0,-1 0 0,0 0 0,0-2 0,-1 1 0,0-2 0,-23 8 0,-35 8 0,-1-3 0,-1-3 0,-1-4 0,-109 4 0,154-14 0,1 2 0,0 2 0,0 0 0,-45 15 0,42-10 0,0-2 0,0-2 0,-41 4 0,55-9 0,-246 20 0,141-9 0,-1-6 0,-145-11 0,226 0 0,-1-1 0,1-3 0,-71-23 0,103 28 0,-32-9 0,0 2 0,0 2 0,-1 1 0,0 3 0,-44-1 0,-481 8 0,561-2 0,1 0 0,-1 0 0,0-1 0,1 0 0,-1 0 0,1-1 0,-1 0 0,-8-3 0,13 4 0,1 0 0,0 0 0,-1 0 0,1 0 0,0 0 0,0 0 0,0 0 0,0 0 0,0-1 0,0 1 0,0 0 0,0-1 0,0 1 0,1 0 0,-1-1 0,0 1 0,1-1 0,0 1 0,-1-1 0,1 1 0,0-1 0,0 0 0,-1 1 0,1-1 0,0 1 0,1-1 0,-1 0 0,0 1 0,0-1 0,1 1 0,-1-1 0,1 1 0,-1-1 0,1 1 0,0-1 0,-1 1 0,1 0 0,0-1 0,0 1 0,2-2 0,4-8 0,1-1 0,0 1 0,1 1 0,1 0 0,0 0 0,0 0 0,0 2 0,1-1 0,1 1 0,-1 1 0,1 0 0,1 1 0,-1 0 0,1 0 0,14-3 0,24-5 0,0 2 0,85-8 0,-113 17 0,122-13 0,1 7 0,-1 6 0,1 6 0,-1 6 0,0 7 0,-1 7 0,148 42 0,-189-35 0,-48-12 0,1-2 0,1-3 0,-1-3 0,103 7 0,1321-21 0,-1468 4 0,0 1 0,0 0 0,0 0 0,0 1 0,17 5 0,-27-6 0,-1-1 0,1 1 0,0-1 0,0 1 0,0 0 0,-1 0 0,1 0 0,0 0 0,-1 0 0,1 0 0,-1 0 0,1 0 0,-1 1 0,0-1 0,0 1 0,1-1 0,-1 1 0,0-1 0,0 1 0,0 0 0,-1-1 0,1 1 0,0 0 0,-1 0 0,1 0 0,-1-1 0,1 1 0,-1 0 0,0 0 0,0 0 0,0 0 0,0 0 0,0 0 0,0 0 0,0 0 0,-1-1 0,1 1 0,-1 0 0,0 0 0,1 0 0,-1-1 0,0 1 0,0 0 0,-1 1 0,-1 4 0,-1-1 0,0 0 0,0 0 0,-1 0 0,1-1 0,-1 0 0,0 0 0,-1 0 0,1 0 0,-1-1 0,0 0 0,0 0 0,-8 3 0,2-1 0,-1-1 0,1-1 0,-1 0 0,0-1 0,0-1 0,-22 2 0,-4-3 0,0-1 0,0-3 0,-73-14 0,106 16 0,-293-68 0,230 52-1365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5:56.2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24575,'8'0'0,"9"0"0,10 0 0,8 0 0,5 0 0,4 0 0,2 0 0,1 0 0,-1 0 0,0 0 0,0 0 0,0 0 0,-1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6:58.2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719 1322 24575,'3568'0'0,"-3551"0"0,1 1 0,-1 1 0,0 1 0,1 0 0,-1 1 0,19 7 0,-28-8 0,0 0 0,0 1 0,-1 0 0,1 0 0,-1 0 0,0 1 0,-1 0 0,1 1 0,-1-1 0,0 1 0,0 1 0,-1-1 0,0 1 0,8 13 0,8 19 0,-2 0 0,-2 1 0,-2 1 0,13 54 0,-27-89 0,0 0 0,0 0 0,-1 0 0,1 0 0,-1 0 0,-1 0 0,1 0 0,-1 0 0,-2 10 0,1-13 0,1 0 0,0 0 0,-1 0 0,1-1 0,-1 1 0,0 0 0,0-1 0,0 0 0,0 1 0,-1-1 0,1 0 0,-1 0 0,1 0 0,-1 0 0,1-1 0,-1 1 0,0-1 0,0 1 0,0-1 0,-4 1 0,-25 5 0,-1-2 0,0 0 0,0-3 0,0 0 0,0-3 0,-38-4 0,-12 1 0,-739 0 0,517 4 0,242 4 0,0 2 0,0 3 0,-62 18 0,56-11 0,-138 13 0,-29-1 0,160-16 0,-36 8 0,58-9 0,-109 8 0,-439-19 0,268-2 0,317 3 0,-1 2 0,1 0 0,0 0 0,0 2 0,0 0 0,1 1 0,-20 10 0,12-6 0,1 0 0,-40 8 0,10-10 0,-1-2 0,1-3 0,-1-2 0,-87-10 0,127 7 0,1-1 0,0 0 0,0-1 0,0 0 0,0-1 0,1 0 0,0-1 0,0-1 0,0 0 0,1 0 0,0-1 0,0-1 0,1 1 0,0-2 0,1 0 0,0 0 0,0 0 0,1-1 0,1 0 0,0-1 0,0 0 0,-5-15 0,-1-3 0,1-2 0,2 0 0,1 0 0,1-1 0,2 0 0,2 0 0,-2-61 0,6 54 0,3-136 0,0 150 0,0 1 0,1 0 0,2 0 0,15-44 0,-13 49 0,3-7 0,0 1 0,1 0 0,23-34 0,43-71 0,-53 87 0,58-81 0,-16 35 0,-38 50 0,0 2 0,3 1 0,49-45 0,29-21 0,32-26 0,-130 121 0,0 1 0,0 0 0,1 1 0,0 0 0,25-8 0,72-13 0,-105 26 0,-1 0 0,1 0 0,0 1 0,-1-1 0,1 1 0,0 0 0,-1 0 0,1 1 0,0-1 0,-1 1 0,1 0 0,0 0 0,-1 1 0,9 3 0,-10-3 0,0 1 0,0-1 0,0 1 0,0 0 0,-1 0 0,1 0 0,-1 0 0,0 0 0,1 0 0,-1 1 0,-1-1 0,1 1 0,-1 0 0,1-1 0,-1 1 0,0 0 0,0 0 0,0 5 0,4 45 0,-2 0 0,-9 96 0,3-67 0,3-132 0,-3-101 0,1 133 0,0 0 0,-2 0 0,0 0 0,0 0 0,-2 1 0,-11-26 0,-5-4-108,10 20 225,-24-39 0,31 58-253,0 0 1,0 1-1,0 0 1,-1 0-1,1 0 1,-2 1-1,1 0 1,-1 0-1,1 0 0,-10-4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7:10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1787 1170 24575,'0'7'0,"1"0"0,1-1 0,-1 1 0,1-1 0,0 1 0,4 7 0,6 21 0,25 187 0,-21-141 0,-10-45 0,1 0 0,20 55 0,-25-86 0,0-1 0,1 1 0,-1-1 0,1 0 0,0 1 0,0-1 0,1-1 0,-1 1 0,1 0 0,0-1 0,0 0 0,0 0 0,0 0 0,0 0 0,1 0 0,-1-1 0,1 0 0,0 0 0,0-1 0,0 1 0,9 1 0,9 0 0,1 0 0,-1-2 0,40-3 0,1 1 0,107 20 0,-123-11 0,1-2 0,-1-3 0,53-2 0,-100 0 0,-1-1 0,1 0 0,0 0 0,-1 0 0,1 0 0,0 0 0,-1 0 0,1 0 0,0 0 0,0 0 0,-1 0 0,1-1 0,0 1 0,-1 0 0,1 0 0,0 0 0,-1-1 0,1 1 0,-1-1 0,1 1 0,0 0 0,-1-1 0,1 1 0,-1-1 0,1 1 0,-1-1 0,0 1 0,1-1 0,-1 1 0,1-1 0,-1 0 0,0 1 0,1-1 0,-1 0 0,0 1 0,0-1 0,0 0 0,0 1 0,1-1 0,-1 0 0,0 1 0,0-1 0,0 0 0,0 1 0,0-1 0,-1 0 0,1 0 0,0 1 0,0-1 0,0 0 0,-1 0 0,-24-36 0,17 27 0,-200-250 0,136 169 0,36 47 0,-44-70 0,71 98 0,0 0 0,1 0 0,1-1 0,0-1 0,2 1 0,0-1 0,0 0 0,-2-29 0,4 18 0,2-1 0,1-1 0,5-42 0,-4 64 0,1-1 0,0 1 0,1-1 0,0 1 0,0 0 0,1 0 0,0 1 0,1-1 0,0 1 0,0 0 0,1 0 0,0 0 0,0 1 0,12-11 0,8-2 0,1 0 0,1 2 0,1 1 0,35-15 0,128-41 0,-136 57 0,1 3 0,0 3 0,113-7 0,179 20 0,-143 2 0,1045-5 0,-1123-5 0,235-39 0,6-34 0,-288 62 0,138-49 0,-130 41 0,1 3 0,176-18 0,-205 32 0,219-4 0,-123 9 0,-916-7 0,147-55 0,7-37 0,269 50 0,273 45 0,0 3 0,0 3 0,-84 10 0,138-9 0,1 1 0,-1 0 0,1 0 0,0 1 0,0 0 0,0 1 0,0 0 0,0 0 0,1 1 0,-1-1 0,1 2 0,-7 6 0,-4 6 0,1 1 0,-26 37 0,28-34 0,-2-1 0,-28 29 0,24-33 0,0 0 0,-1-1 0,-1-2 0,-46 23 0,-107 33 0,63-27 0,-157 57 0,207-81 0,-2-2 0,-91 10 0,-981 28 0,-289-56 0,1406 1 0,-1 1 0,1 1 0,-1 0 0,1 2 0,0 0 0,1 1 0,-1 2 0,1-1 0,-19 11 0,29-12 0,0 0 0,0 1 0,0 0 0,1 1 0,0-1 0,0 2 0,1-1 0,0 1 0,0 0 0,1 0 0,0 1 0,0 0 0,1 0 0,0 1 0,1-1 0,0 1 0,0 0 0,1 0 0,-2 11 0,3-10 0,0 0 0,0 0 0,1 1 0,1-1 0,0 0 0,1 0 0,0 1 0,0-1 0,4 13 0,-3-19 0,0 1 0,0-1 0,1 1 0,0-1 0,0 0 0,0 0 0,0 0 0,1-1 0,0 1 0,0-1 0,0 0 0,0 0 0,1 0 0,-1-1 0,1 1 0,0-1 0,0 0 0,1 0 0,5 2 0,53 12 0,-53-16 0,-1 2 0,0-1 0,1 1 0,-1 0 0,-1 1 0,19 10 0,163 98 0,-173-105 0,0 0 0,1-1 0,0-1 0,1 0 0,-1-2 0,28 2 0,124-4 0,-100-2 0,33 2 0,-32 1 0,0-3 0,0-3 0,128-24 0,-166 20 0,259-59 0,-211 52 0,135-6 0,29 0 0,17-1 0,620 21 0,-415 3 0,-451-1 0,1 0 0,-1 1 0,-1 1 0,1 0 0,0 1 0,-1 1 0,0 1 0,29 14 0,-3 4 0,69 51 0,-1 0 0,-94-66 0,1-1 0,0 0 0,0-2 0,1 0 0,-1-1 0,2 0 0,-1-1 0,30 1 0,14-2 0,78-8 0,-30 1 0,-75 3 0,47 2 0,0-4 0,-1-4 0,95-19 0,-74 5 0,0 5 0,2 5 0,165 2 0,-215 8 0,0-3 0,0-2 0,-1-2 0,1-3 0,55-19 0,-47 9 0,-31 9 0,2 2 0,-1 0 0,1 3 0,52-6 0,191 13 0,-505-31 0,-128-11 0,-807 23 0,715 23 0,405-7 0,0-2 0,1-2 0,0-2 0,0-2 0,-57-22 0,57 17 0,0 2 0,-1 3 0,-1 1 0,1 2 0,-47-2 0,74 10 0,-184 4 0,198-4 0,1 0 0,-1 1 0,0-1 0,1 1 0,-1-1 0,1 1 0,-1 0 0,1 0 0,-1 0 0,1 0 0,0 0 0,-1 0 0,1 1 0,-3 2 0,4-4 0,1 1 0,0-1 0,0 0 0,0 1 0,0-1 0,0 0 0,0 1 0,0-1 0,0 0 0,0 0 0,0 1 0,0-1 0,0 0 0,0 1 0,0-1 0,0 0 0,0 1 0,0-1 0,0 0 0,0 1 0,0-1 0,1 0 0,-1 0 0,0 1 0,0-1 0,0 0 0,1 0 0,-1 1 0,0-1 0,0 0 0,0 0 0,1 0 0,-1 1 0,0-1 0,1 0 0,-1 0 0,0 0 0,28 9 0,271 25 0,-234-29 0,114 12 0,280 18 0,-26-12 0,437 9 0,-842-33 0,0 2 0,-1 1 0,1 2 0,-1 0 0,0 2 0,0 1 0,-1 1 0,1 1 0,-2 1 0,1 1 0,-2 2 0,0 1 0,25 18 0,-14-8 0,-23-17 0,-1 1 0,0 0 0,0 0 0,-1 1 0,0 1 0,0-1 0,-1 2 0,0-1 0,-1 1 0,0 1 0,7 14 0,19 50 0,3-2 0,91 133 0,-104-169 0,-1 1 0,-2 1 0,31 82 0,-45-103 0,-1-5 0,1-1 0,1 1 0,0-1 0,0 0 0,2-1 0,11 13 0,-11-8 0,-16-7 0,4-9 0,-1 0 0,1-1 0,-1 0 0,0 1 0,1-1 0,-1 0 0,1 0 0,-1-1 0,0 1 0,1 0 0,-1-1 0,1 0 0,-3 0 0,-8-4 0,0 0 0,0-1 0,1 0 0,0-1 0,0-1 0,1 1 0,0-2 0,-14-13 0,-9-13 0,-33-42 0,-8-9 0,55 66-124,0-1 0,2-1 0,0 0 0,2-2 0,0 0 0,1 0-1,2-1 1,1-1 0,1 0 0,-13-46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19:49.4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541 319 24575,'951'0'0,"-861"-4"0,102-18 0,-35 2 0,-4 4 0,233-13 0,-340 28 0,-1-1 0,0-3 0,51-12 0,-59 11 0,53-3 0,-58 7 0,0-2 0,51-11 0,-44 5 0,1 2 0,1 2 0,50-1 0,126 9 0,-84 1 0,439-3 0,-544-2 0,0-1 0,0-1 0,32-9 0,-28 5 0,60-5 0,-46 10 0,-3 2 0,79-15 0,-99 11 0,79-14 0,-92 17 0,0 2 0,0-1 0,0 1 0,-1 1 0,1-1 0,0 2 0,18 4 0,-24-4 0,0-1 0,-1 1 0,1 0 0,-1 1 0,1-1 0,-1 1 0,0-1 0,0 1 0,0 0 0,0 0 0,-1 1 0,1-1 0,-1 0 0,0 1 0,0-1 0,0 1 0,-1 0 0,1 0 0,-1 0 0,0 0 0,0 0 0,0 0 0,0 4 0,2 12 0,-1 1 0,-2 0 0,-1 27 0,0-28 0,-1 74 0,-6 87 0,8-174 0,-1-1 0,0 1 0,0 0 0,-1 0 0,0 0 0,0-1 0,-1 1 0,0-1 0,0 1 0,0-1 0,-1 0 0,-8 10 0,2-6 0,-1 0 0,0-1 0,-1 0 0,0-1 0,-14 7 0,-25 19 0,39-24 0,-1-1 0,-1-1 0,1 0 0,-1 0 0,0-2 0,-1 0 0,0 0 0,-18 3 0,-28-1 0,-1-3 0,0-3 0,-73-7 0,9 1 0,88 1 0,1-1 0,-52-12 0,46 7 0,-57-4 0,2 11 0,66 3 0,0-1 0,0-2 0,1-1 0,-42-10 0,30 3 0,0 2 0,-1 2 0,-49-1 0,-136 9 0,84 1 0,-2484-3 0,2619 0 0,-1 0 0,1 0 0,0-1 0,0-1 0,-1 1 0,1-2 0,0 0 0,1 0 0,-1 0 0,0-1 0,1-1 0,0 0 0,0 0 0,0-1 0,1 0 0,0 0 0,0-1 0,0 0 0,1 0 0,0-1 0,1 0 0,-1 0 0,2 0 0,-1-1 0,1 0 0,0 0 0,1-1 0,-6-19 0,3 10 0,1 0 0,1 0 0,1 0 0,1-1 0,0 0 0,2 1 0,1-28 0,0 39 0,1 1 0,0-1 0,1 0 0,0 1 0,0-1 0,0 1 0,1-1 0,1 1 0,4-10 0,-5 13 0,0 0 0,1 0 0,-1 1 0,1-1 0,-1 0 0,1 1 0,0 0 0,0 0 0,1 0 0,-1 1 0,0-1 0,1 1 0,0 0 0,-1 1 0,10-3 0,13-1 0,-1 2 0,1 1 0,0 1 0,41 3 0,-34 0 0,0-2 0,41-4 0,53-14 0,186 0 0,433 19 0,-667-4 0,83-16 0,7 0 0,158-23 0,-280 30 0,48-18 0,-55 16 0,0 1 0,45-6 0,6 10 0,2 4 0,111 8 0,-37 1 0,-94-1 0,84 15 0,45 4 0,82-23 0,57 4 0,-283 2 0,0 2 0,58 16 0,-86-16 0,-1 2 0,0 2 0,0 0 0,-1 2 0,41 25 0,-53-26 0,0 1 0,-1 1 0,0 0 0,-1 2 0,-1-1 0,0 2 0,20 31 0,15 10 0,-39-48 0,-1 1 0,1 0 0,-2 0 0,10 15 0,-16-21 0,0-1 0,0 1 0,0 0 0,-1 0 0,1 0 0,-1 0 0,0 0 0,-1 0 0,1 0 0,-1 0 0,0 0 0,0 1 0,-1-1 0,1 0 0,-4 9 0,2-6 0,0-1 0,-1 1 0,0-1 0,-1 0 0,1 1 0,-1-2 0,-1 1 0,1 0 0,-1-1 0,-1 0 0,1 0 0,-1 0 0,-7 5 0,2-3 0,-1 0 0,1-1 0,-2-1 0,1 0 0,0-1 0,-1 0 0,-15 4 0,-16 0 0,-1-2 0,1-2 0,-73 0 0,-809-4 0,415-4 0,491 3 0,0-2 0,0 0 0,1-1 0,-1-1 0,1-1 0,-1 0 0,2-2 0,-37-17 0,16 8 0,-2 2 0,0 2 0,0 2 0,-1 1 0,-67-5 0,29 11 0,60 4 0,1-2 0,-1 0 0,0-1 0,1-1 0,-23-6 0,41 9 0,0 0 0,0 0 0,0-1 0,0 1 0,0 0 0,0 0 0,0-1 0,0 1 0,1 0 0,-1-1 0,0 1 0,0-1 0,0 1 0,0-1 0,1 0 0,-1 1 0,0-1 0,1 0 0,-1 1 0,0-1 0,1 0 0,-1 0 0,1 0 0,-1 0 0,1 1 0,0-1 0,-1 0 0,1 0 0,0 0 0,0 0 0,-1 0 0,1 0 0,0 0 0,0 0 0,0 0 0,0 0 0,0 0 0,0 0 0,1 0 0,-1 0 0,0 0 0,0 0 0,1 1 0,-1-1 0,1 0 0,-1 0 0,0 0 0,1 0 0,0 0 0,-1 1 0,1-1 0,-1 0 0,2 0 0,4-5 0,0 0 0,0 0 0,1 0 0,0 1 0,9-5 0,37-20 0,1 2 0,86-32 0,125-25 0,-187 66 0,1 3 0,129-11 0,161 22 0,181 9 0,-344-5 0,-195 1 0,0 0 0,0 1 0,0 0 0,0 1 0,0 0 0,10 4 0,-18-5 0,-1 0 0,0 0 0,1 0 0,-1 0 0,0 0 0,0 0 0,0 1 0,0-1 0,0 1 0,0-1 0,0 1 0,-1 0 0,1 0 0,0 0 0,-1 0 0,1 0 0,-1 0 0,0 0 0,0 0 0,0 1 0,0-1 0,0 0 0,-1 1 0,1-1 0,0 0 0,-1 1 0,0-1 0,0 1 0,0-1 0,0 1 0,0-1 0,0 1 0,-1 3 0,-2 3 0,1-1 0,-1 1 0,-1-1 0,1 0 0,-2 0 0,1 0 0,-1-1 0,0 0 0,0 0 0,-1 0 0,0 0 0,0-1 0,-1 0 0,0 0 0,0-1 0,0 0 0,0 0 0,-12 5 0,0-1 0,0 0 0,-1-1 0,1-1 0,-1-1 0,-1-1 0,-35 4 0,-43-3 0,-143-9 0,68-2 0,-1600 5 0,1711 3 0,1 3 0,-62 14 0,60-8 0,-37 7 0,49-8 0,-1-2 0,-69 2 0,72-8 0,-76 15 0,75-9 0,-71 4 0,92-12 0,-205-4 0,230 2 0,-1 0 0,0-1 0,1 1 0,-1-1 0,1 0 0,-1-1 0,1 1 0,0-1 0,0 0 0,0-1 0,1 1 0,-1-1 0,1 0 0,0 0 0,0 0 0,0 0 0,0-1 0,1 0 0,0 0 0,0 0 0,0 0 0,0 0 0,1 0 0,0-1 0,-2-8 0,-3-13 0,1 1 0,1-1 0,1 0 0,0-28 0,3 37-273,0 0 0,1-1 0,2 1 0,3-23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0:10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675 548 24575,'-10'-1'0,"0"-1"0,1 0 0,-1-1 0,1 0 0,0 0 0,0-1 0,-14-8 0,-25-10 0,-96-13 0,96 26 0,-83-29 0,112 31 0,1-1 0,0 0 0,0-1 0,-28-20 0,39 23 0,0 0 0,0-1 0,0 0 0,1-1 0,0 1 0,0-1 0,1 0 0,0-1 0,0 1 0,1-1 0,-6-16 0,5 12 0,1-1 0,1 0 0,0 0 0,0 0 0,2 0 0,-1 0 0,2-18 0,0 27 0,1 1 0,-1-1 0,1 1 0,0 0 0,0 0 0,1 0 0,-1-1 0,1 1 0,0 0 0,0 1 0,0-1 0,0 0 0,1 1 0,-1-1 0,1 1 0,0 0 0,0-1 0,0 2 0,1-1 0,-1 0 0,1 1 0,0-1 0,-1 1 0,1 0 0,0 0 0,0 1 0,6-3 0,14-2 0,0 1 0,0 1 0,0 1 0,32 1 0,105 8 0,-57-1 0,1191 0 0,-701-8 0,1932 3 0,-2453 4 0,92 15 0,49 3 0,-197-22 0,-1 1 0,0 0 0,0 2 0,0-1 0,0 2 0,28 10 0,-39-12 0,0 1 0,0 0 0,0 0 0,0 0 0,0 0 0,-1 1 0,1 0 0,-1 0 0,0 0 0,0 1 0,-1-1 0,1 1 0,-1 0 0,0 0 0,0 0 0,-1 0 0,0 0 0,1 1 0,-2-1 0,1 1 0,-1 0 0,1 6 0,-1-7 0,0 0 0,0 0 0,-1 0 0,1-1 0,-1 1 0,-1 0 0,1 0 0,-1 0 0,0 0 0,0 0 0,0-1 0,0 1 0,-1 0 0,0-1 0,0 1 0,0-1 0,-6 8 0,4-7 0,-1-1 0,1 0 0,-1-1 0,0 1 0,0-1 0,0 0 0,-1 0 0,1-1 0,-1 1 0,1-1 0,-1 0 0,0-1 0,0 0 0,-8 2 0,-45 3 0,0-3 0,-99-6 0,63 0 0,-2128-4 0,1255 10 0,-36-3 0,956 2 0,1 3 0,0 1 0,0 3 0,1 1 0,0 3 0,-71 30 0,63-25 0,-62 12 0,1 0 0,110-28 0,0-1 0,-1 1 0,1 0 0,1 1 0,-1-1 0,0 1 0,1 0 0,-1 0 0,1 0 0,0 1 0,0-1 0,0 1 0,0 0 0,1 0 0,-1 1 0,1-1 0,0 1 0,1-1 0,-1 1 0,1 0 0,0 0 0,0 0 0,1 1 0,-1-1 0,1 0 0,0 0 0,0 1 0,1-1 0,0 1 0,0-1 0,0 0 0,1 1 0,1 7 0,0 0 0,1-1 0,0 1 0,1-1 0,1 0 0,0 0 0,0 0 0,1 0 0,1-1 0,0 0 0,0-1 0,1 1 0,1-1 0,9 9 0,-6-8 0,1-1 0,0-1 0,0 0 0,0 0 0,1-1 0,1-1 0,-1 0 0,1-1 0,0-1 0,1 0 0,-1-1 0,1-1 0,0 0 0,0-1 0,32-1 0,456-1 0,-202-4 0,2032 4 0,-2283-2 0,92-17 0,-6-1 0,28-3 0,35-2 0,16-3 0,-111 12 0,-95 14 0,1-1 0,-1 1 0,-1-1 0,1-1 0,0 0 0,-1 0 0,0-1 0,0 0 0,0-1 0,0 0 0,-1 0 0,13-14 0,-17 16 0,1 0 0,-1-1 0,-1 0 0,1 0 0,-1 0 0,0 0 0,0 0 0,0-1 0,-1 0 0,0 1 0,0-1 0,0 0 0,-1 0 0,0 0 0,0 0 0,-1 0 0,1 0 0,-1 0 0,0 0 0,-1 0 0,0 0 0,0 0 0,-2-6 0,2 8 0,-1 0 0,0 0 0,-1 0 0,1 0 0,-1 1 0,1-1 0,-1 1 0,0 0 0,0 0 0,-1 0 0,1 0 0,-1 0 0,1 1 0,-1 0 0,0 0 0,0 0 0,0 0 0,0 0 0,0 1 0,0-1 0,0 1 0,-1 0 0,-7 0 0,-13-2 0,0 1 0,0 1 0,-25 3 0,22-1 0,-1702 7 0,1180-8 0,480 3 0,-91 16 0,-49 3 0,-659-20 0,412-5 0,428 4 0,0-2 0,0-1 0,0-1 0,1-2 0,0-1 0,0-1 0,0-1 0,-44-19 0,-104-57-1365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0:33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3222 447 24575,'1784'0'0,"-1721"4"0,1 2 0,72 17 0,-86-13 0,-43-9 0,0 0 0,-1 1 0,1 0 0,-1 1 0,0-1 0,0 1 0,0 0 0,0 1 0,0-1 0,-1 1 0,1 1 0,-1-1 0,0 1 0,0-1 0,-1 1 0,6 8 0,-8-10 0,-1 0 0,1 0 0,-1 1 0,1-1 0,-1 1 0,0-1 0,0 1 0,0-1 0,-1 1 0,0 0 0,1 0 0,-1-1 0,0 1 0,-1 0 0,1-1 0,-1 1 0,1 0 0,-1-1 0,0 1 0,0-1 0,-1 1 0,1-1 0,-1 0 0,0 1 0,0-1 0,0 0 0,0 0 0,0 0 0,-1-1 0,1 1 0,-4 3 0,0-1 0,-1 0 0,1 0 0,-1 0 0,0-1 0,0 0 0,0 0 0,-1-1 0,1 0 0,-1 0 0,1-1 0,-1 0 0,-8 1 0,-16 2 0,-56-1 0,39-2 0,-42 7 0,-101 24 0,30-3 0,94-21 0,35-6 0,-1 1 0,1 2 0,1 1 0,0 2 0,-49 20 0,40-9 0,0-1 0,-2-2 0,0-2 0,-1-1 0,0-3 0,-1-2 0,-63 6 0,-14-12 0,63-2 0,-101 13 0,-200 41 0,309-47 0,-1-3 0,0-2 0,0-2 0,0-2 0,0-3 0,1-2 0,-1-2 0,1-2 0,1-3 0,0-2 0,1-2 0,-85-42 0,62 23 0,-2 4 0,-83-26 0,-127-34 0,228 74 0,33 10 0,-1 1 0,-24-5 0,33 8 0,1 0 0,-1 0 0,1-2 0,1 0 0,-25-14 0,24 12 0,-1 0 0,0 1 0,0 1 0,-30-9 0,-219-29 0,184 34 0,21 4 0,0-3 0,1-2 0,-60-19 0,-135-45 0,231 69 0,1-1 0,0-1 0,0-1 0,1-1 0,0-1 0,1-1 0,0 0 0,-22-19 0,-10-6 0,44 33 0,0-1 0,0 1 0,-1 1 0,0-1 0,1 1 0,-1 0 0,0 1 0,-1 0 0,1 0 0,-10 0 0,14 2 0,1 0 0,0 0 0,-1 0 0,1 0 0,0 1 0,-1-1 0,1 1 0,0 0 0,0 0 0,-1 0 0,1 0 0,0 1 0,0-1 0,0 1 0,1 0 0,-1 0 0,0 0 0,1 0 0,-1 0 0,1 0 0,-1 1 0,1-1 0,0 1 0,0 0 0,0 0 0,1 0 0,-3 5 0,-1 7 0,0-1 0,1 2 0,1-1 0,1 0 0,0 0 0,1 1 0,0-1 0,3 22 0,2 2 0,1 1 0,12 39 0,-3-34 0,3 0 0,1-2 0,2 0 0,47 71 0,-45-83 0,0-2 0,3-1 0,0-1 0,32 26 0,7 8 0,-46-42 0,1-2 0,1 0 0,0 0 0,1-2 0,1-1 0,1-1 0,0 0 0,0-2 0,1-1 0,0 0 0,1-2 0,0-1 0,1-1 0,-1-1 0,29 1 0,413-6 0,-188-3 0,-196 2 0,127-16 0,198-38 0,-259 40 0,279 10 0,-220 8 0,305-3 0,-580 0 0,-246-5 0,229 0 0,-146-30 0,125 11 0,-198-39 0,-27-12 0,291 68 0,1 1 0,-1 2 0,-68 2 0,64 3 0,0-2 0,-73-13 0,-19-22 0,74 18 0,35 12 0,0 2 0,0 0 0,-36 1 0,0-1 0,57 4 0,1-1 0,0 0 0,-1 0 0,1 0 0,0 0 0,0 0 0,0-1 0,-6-3 0,10 5 0,-1-1 0,0 0 0,0 1 0,0-1 0,1 0 0,-1 1 0,0-1 0,1 0 0,-1 0 0,1 0 0,-1 1 0,1-1 0,-1 0 0,1 0 0,0 0 0,-1 0 0,1 0 0,0 0 0,0 0 0,0 0 0,0 0 0,0 0 0,0 0 0,0 0 0,0 0 0,0 0 0,0 0 0,0 0 0,0 0 0,1 0 0,-1 0 0,1 0 0,-1 0 0,0 1 0,1-1 0,-1 0 0,1 0 0,0 0 0,-1 0 0,1 1 0,0-1 0,-1 0 0,2 0 0,7-7 0,0 1 0,0 0 0,0 1 0,1 0 0,0 0 0,0 1 0,0 0 0,1 1 0,-1 0 0,22-4 0,491-112 3,-283 71-144,991-230-548,-687 136 689,-492 128 0,17-1 445,140-14 0,-83 15-508,93-3 63,-31 4 0,-78 2 0,168-21 0,290 4 0,-303 53 0,-170-11 0,99-2 0,-137-8 0,94 16 0,27 2 0,63-21 0,56 2 0,-257 4 0,67 17 0,-61-12 0,-40-10 0,1 1 0,0-1 0,-1 1 0,1 1 0,-1 0 0,0 0 0,1 0 0,-2 0 0,1 1 0,0 0 0,-1 0 0,1 1 0,-1-1 0,0 1 0,7 10 0,-8-7 0,1 0 0,-2 1 0,1 0 0,-1 0 0,0 0 0,-1 0 0,0 0 0,0 0 0,-1 1 0,0 17 0,-1-20 0,0-1 0,0 0 0,-1 0 0,0 0 0,0 0 0,-1 0 0,1-1 0,-1 1 0,0 0 0,-1-1 0,0 1 0,1-1 0,-2 0 0,-4 8 0,1-5 0,-1-1 0,1 1 0,-1-1 0,-1-1 0,1 1 0,-1-1 0,-16 8 0,-11 1 0,-1-1 0,-1-1 0,-58 11 0,74-19 0,-355 98 0,-63 15 0,38-40 0,-32 8 0,-196 5 0,-124-76 0,483-18 0,-698 3 0,3343 0 0,-3826 0 0,1332 4 0,1 6 0,0 4 0,-170 45 0,-26-12 0,43-8 0,-162 20 0,236-38 0,69-10 0,67-7 0,-80 15 0,-77 11 0,87-15 0,-292 39 0,265-39 0,-288-10 0,228-9 0,148 6 0,28-1 0,-64-5 0,107 4 0,-1 0 0,1 0 0,0 1 0,-1-1 0,1 0 0,0 0 0,-1 0 0,1 0 0,-1 0 0,1 0 0,0 0 0,-1 0 0,1 0 0,0 0 0,-1 0 0,1 0 0,-1 0 0,1-1 0,0 1 0,-1 0 0,1 0 0,0 0 0,-1 0 0,1-1 0,0 1 0,-1 0 0,1 0 0,0-1 0,0 1 0,-1 0 0,1 0 0,0-1 0,0 1 0,0 0 0,-1-1 0,1 1 0,0 0 0,0-1 0,0 1 0,0 0 0,0-1 0,-1 1 0,1-1 0,0 1 0,0 0 0,0-1 0,0 1 0,0 0 0,0-1 0,0 1 0,1-1 0,-1 1 0,19-14 0,5 4 0,1 1 0,0 2 0,1 1 0,0 1 0,0 1 0,45-2 0,-36 3 0,423-8 0,1 37 0,-412-23 0,131 7 0,195 21 0,-242-17 0,1-6 0,158-10 0,-88-2 0,327 4 0,-467-3 0,97-17 0,22-1 0,225 21 0,37-2 0,-272-18 0,28-2 0,-151 20 0,41 0 0,138-23 0,30-21 0,-135 23 0,1 5 0,196-4 0,-171 25 0,184-5 0,-320 1 0,-1 0 0,0-1 0,0 0 0,0 0 0,0-2 0,0 1 0,-1-1 0,1-1 0,-1 0 0,0 0 0,0-1 0,-1-1 0,0 1 0,9-9 0,-17 14 0,0 0 0,0 0 0,0 0 0,0 1 0,-1-2 0,1 1 0,0 0 0,0 0 0,-1 0 0,1 0 0,0 0 0,-1 0 0,1-1 0,-1 1 0,0 0 0,1-1 0,-1 1 0,0 0 0,0-1 0,0 1 0,0 0 0,0 0 0,0-1 0,0 1 0,0 0 0,-1-1 0,0-1 0,0 2 0,0-1 0,-1 0 0,1 1 0,-1-1 0,0 1 0,0-1 0,1 1 0,-1 0 0,0 0 0,0 0 0,0 0 0,0 0 0,0 0 0,-4 0 0,-11-3 0,1 1 0,-1 0 0,-21 1 0,34 1 0,-10 1 0,0 0 0,0 1 0,1 1 0,-1 0 0,1 0 0,-1 2 0,1-1 0,0 2 0,0 0 0,1 0 0,-1 1 0,1 1 0,-19 13 0,-4 8 0,0 2 0,-55 62 0,60-59 0,-1-1 0,-2-1 0,-37 25 0,21-22 0,4-2 0,-50 26 0,79-49 0,-2-1 0,1-1 0,-1 0 0,0-2 0,0 0 0,-35 5 0,-50-5 0,-121-8 0,54-1 0,127 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20:46.4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453 403 24575,'1781'0'0,"-1514"23"0,8-1 0,1371-23 0,-1638 1 0,0 0 0,0-1 0,0 1 0,0-1 0,0-1 0,0 0 0,0 0 0,15-6 0,-20 6 0,1-1 0,-1 1 0,0 0 0,0-1 0,0 0 0,0 0 0,0 0 0,-1 0 0,1 0 0,-1-1 0,0 1 0,0-1 0,0 1 0,0-1 0,-1 0 0,1 0 0,-1 0 0,0 0 0,1-8 0,-1 2 0,0-1 0,-1 1 0,0-1 0,-1 1 0,0-1 0,0 1 0,-1-1 0,-1 1 0,1 0 0,-2 0 0,0 0 0,0 0 0,0 1 0,-1-1 0,-1 1 0,0 0 0,0 1 0,-13-15 0,-13-8 0,26 24 0,0 0 0,-1 0 0,1 1 0,-1 0 0,-1 0 0,1 0 0,-1 1 0,0 1 0,0-1 0,-1 1 0,1 1 0,-1-1 0,0 1 0,-17-3 0,-49 0 0,-1 2 0,-91 9 0,32-1 0,-1708-2 0,974-3 0,610-21 0,52 1 0,-174 19 0,204 3 0,169-1 0,-1 0 0,1 0 0,0 1 0,0 0 0,0 0 0,0 1 0,1 0 0,-16 7 0,20-7 0,-1 0 0,1 0 0,0 1 0,0 0 0,0-1 0,0 1 0,0 0 0,1 1 0,-1-1 0,1 0 0,0 1 0,0-1 0,0 1 0,0-1 0,1 1 0,-1 0 0,1 0 0,0 0 0,-1 8 0,1-1 0,0 0 0,1 0 0,0 0 0,1 0 0,0 0 0,1-1 0,0 1 0,0 0 0,1-1 0,1 1 0,0-1 0,0 0 0,9 13 0,8 14 0,3-2 0,32 38 0,-19-26 0,-25-30 0,1-1 0,1 0 0,1 0 0,0-2 0,1 0 0,0-1 0,1 0 0,35 19 0,-8-11 0,1-2 0,0-1 0,1-3 0,1-2 0,0-1 0,1-3 0,0-2 0,1-2 0,88-2 0,1401-7 0,-889 5 0,-604 2 0,0 2 0,0 2 0,79 23 0,-69-16 0,99 14 0,-125-24 0,-2 2 0,1 0 0,-1 2 0,32 14 0,-32-11 0,1-2 0,1 0 0,50 7 0,58 5 0,-76-11 0,93 5 0,-112-13 0,-17 0 0,0-1 0,38-4 0,-57 2 0,-1 0 0,0 1 0,0-2 0,0 1 0,0-1 0,0 1 0,0-1 0,0-1 0,0 1 0,-1-1 0,1 0 0,-1 0 0,0 0 0,1 0 0,-2-1 0,1 0 0,5-5 0,1-9 0,0 0 0,-1 0 0,0-1 0,-2 0 0,0-1 0,-1 0 0,5-35 0,-8 39 0,-1 1 0,-1 0 0,-1-1 0,0 1 0,-1-1 0,0 1 0,-1-1 0,-1 1 0,0 0 0,-11-28 0,11 38 0,0 1 0,0-1 0,0 0 0,-1 1 0,0 0 0,0 0 0,0 0 0,0 0 0,-1 1 0,1-1 0,-1 1 0,0 0 0,0 1 0,0-1 0,0 1 0,0 0 0,-1 0 0,1 1 0,-1 0 0,1 0 0,-8-1 0,-16-1 0,0 2 0,0 1 0,-30 3 0,16-1 0,-270 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13:03:40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1341 93 24575,'370'-15'0,"-171"4"0,223-22 0,-101 6 0,-58 23 0,-532 7 0,37-2 0,-821 75-1756,-9 57 1608,763-79 148,357-49 1587,3162-90-2322,-3020 70 823,307-64 0,-125-16 788,-441 96-876,12-3 0,-1307 6 0,1330-4-227,0 2-1,0 0 1,0 1-1,0 2 1,-35 11-1,34-8-6598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8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customXml" Target="../ink/ink9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.xml"/><Relationship Id="rId5" Type="http://schemas.openxmlformats.org/officeDocument/2006/relationships/image" Target="../media/image250.png"/><Relationship Id="rId10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3.xml"/><Relationship Id="rId4" Type="http://schemas.openxmlformats.org/officeDocument/2006/relationships/image" Target="../media/image36.png"/><Relationship Id="rId9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5243" y="4209379"/>
            <a:ext cx="7071034" cy="2087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3600" kern="0" spc="-89" dirty="0">
                <a:solidFill>
                  <a:srgbClr val="000000"/>
                </a:solidFill>
                <a:latin typeface="Bahnschrift SemiBold" panose="020B0502040204020203" pitchFamily="34" charset="0"/>
                <a:ea typeface="Source Serif Pro Semi Bold" pitchFamily="34" charset="-122"/>
                <a:cs typeface="Source Serif Pro Semi Bold" pitchFamily="34" charset="-120"/>
              </a:rPr>
              <a:t>Real-Time Chat Application</a:t>
            </a:r>
          </a:p>
          <a:p>
            <a:pPr algn="ctr">
              <a:lnSpc>
                <a:spcPts val="55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Session:2024-2025 (III Semester)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AB4CB-1611-5843-1BF8-0ED10E0211A3}"/>
              </a:ext>
            </a:extLst>
          </p:cNvPr>
          <p:cNvSpPr txBox="1"/>
          <p:nvPr/>
        </p:nvSpPr>
        <p:spPr>
          <a:xfrm>
            <a:off x="1651909" y="6250781"/>
            <a:ext cx="5987240" cy="17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Simran Tyagi (202410116100208)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Shefali Yadav (202410116100195)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Tanisha Jain (202410116100217)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Vishal Chaturvedi (202410116100248)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8DA05-B4D8-BDED-A6E3-8F45EB36D301}"/>
              </a:ext>
            </a:extLst>
          </p:cNvPr>
          <p:cNvSpPr txBox="1"/>
          <p:nvPr/>
        </p:nvSpPr>
        <p:spPr>
          <a:xfrm>
            <a:off x="0" y="426713"/>
            <a:ext cx="9272337" cy="145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tabLst>
                <a:tab pos="3609975" algn="l"/>
              </a:tabLst>
            </a:pPr>
            <a:r>
              <a:rPr lang="en-US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KIET Group of Institutions, Delhi-NCR, Ghaziabad</a:t>
            </a:r>
            <a:endParaRPr lang="en-IN" sz="4000" b="1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Dr. A.P.J. Abdul Kalam Technical University Uttar Pradesh, Lucknow ::">
            <a:extLst>
              <a:ext uri="{FF2B5EF4-FFF2-40B4-BE49-F238E27FC236}">
                <a16:creationId xmlns:a16="http://schemas.microsoft.com/office/drawing/2014/main" id="{2734848C-93A4-330A-2A5A-C9CD1CEC13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35" y="1884823"/>
            <a:ext cx="2165865" cy="216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600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Modules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23053"/>
            <a:ext cx="1196816" cy="2123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62369"/>
            <a:ext cx="34442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Authentication Module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2393513" y="3257907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ensures secure user registration, login, and logout functionality, employing password encryption and JWT token management.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46295"/>
            <a:ext cx="1196816" cy="21232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Messaging Module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2393513" y="5381149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enables real-time message sending, storage, and tracking of user status, facilitating seamless communication between users.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6993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Additional Modules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62369"/>
            <a:ext cx="179427" cy="1644610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762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Profile Module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862524" y="3257907"/>
            <a:ext cx="69301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allows users to manage their profiles, upload avatars, and track their online/offline status, enhancing user personalization and engagement.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646295"/>
            <a:ext cx="179427" cy="1644610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Media Sharing Module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7221498" y="5141833"/>
            <a:ext cx="65711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module enables image and file sharing, leveraging Cloudinary for secure and scalable media storage, enriching the communication experience.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11696C-C346-E312-0907-E98F5109D0BD}"/>
                  </a:ext>
                </a:extLst>
              </p14:cNvPr>
              <p14:cNvContentPartPr/>
              <p14:nvPr/>
            </p14:nvContentPartPr>
            <p14:xfrm>
              <a:off x="12286528" y="7955217"/>
              <a:ext cx="1572480" cy="9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11696C-C346-E312-0907-E98F5109D0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7888" y="7946217"/>
                <a:ext cx="15901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57F526-B3A1-BCB5-6FA5-7359724FD9A4}"/>
                  </a:ext>
                </a:extLst>
              </p14:cNvPr>
              <p14:cNvContentPartPr/>
              <p14:nvPr/>
            </p14:nvContentPartPr>
            <p14:xfrm>
              <a:off x="12675328" y="7795377"/>
              <a:ext cx="2116800" cy="29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57F526-B3A1-BCB5-6FA5-7359724FD9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12328" y="7732737"/>
                <a:ext cx="22424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68F94F-C389-2504-C0EC-9CF5657D79BD}"/>
                  </a:ext>
                </a:extLst>
              </p14:cNvPr>
              <p14:cNvContentPartPr/>
              <p14:nvPr/>
            </p14:nvContentPartPr>
            <p14:xfrm>
              <a:off x="13493608" y="8052777"/>
              <a:ext cx="162144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68F94F-C389-2504-C0EC-9CF5657D79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30968" y="7990137"/>
                <a:ext cx="1747080" cy="207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F476E211-99A7-6345-B45D-5D29BB3D3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8432"/>
            <a:ext cx="5632490" cy="8448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A0DB2-9832-FF7A-2B66-03E3EF6A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49" y="0"/>
            <a:ext cx="147127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5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Application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74031" y="2789158"/>
            <a:ext cx="29151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Registration/Login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31706" y="282499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2381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Dashboard/User List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78604" y="256210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10061019" y="40124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Conversation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99421" y="423743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9941243" y="5643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Messaging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59729" y="553569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837724" y="5059799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Logout/Session Management</a:t>
            </a:r>
            <a:endParaRPr lang="en-US" sz="2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10952" y="466272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800" dirty="0"/>
          </a:p>
        </p:txBody>
      </p:sp>
      <p:sp>
        <p:nvSpPr>
          <p:cNvPr id="18" name="Text 11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workflow ensures a seamless and intuitive user experience, allowing users to register, log in, access their dashboard, select conversations, engage in real-time messaging, and log out securely.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4B4170-1305-2FAF-7231-4103061135B7}"/>
                  </a:ext>
                </a:extLst>
              </p14:cNvPr>
              <p14:cNvContentPartPr/>
              <p14:nvPr/>
            </p14:nvContentPartPr>
            <p14:xfrm>
              <a:off x="13207080" y="6284380"/>
              <a:ext cx="1244160" cy="44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4B4170-1305-2FAF-7231-4103061135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44080" y="6221740"/>
                <a:ext cx="13698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7DC10C-D8DD-4AFB-6776-5A2DB2E57B4D}"/>
                  </a:ext>
                </a:extLst>
              </p14:cNvPr>
              <p14:cNvContentPartPr/>
              <p14:nvPr/>
            </p14:nvContentPartPr>
            <p14:xfrm>
              <a:off x="12593608" y="7763697"/>
              <a:ext cx="2026080" cy="35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7DC10C-D8DD-4AFB-6776-5A2DB2E57B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30608" y="7701057"/>
                <a:ext cx="2151720" cy="48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134505-E20C-03BC-DC68-CDA360CD5C67}"/>
                  </a:ext>
                </a:extLst>
              </p14:cNvPr>
              <p14:cNvContentPartPr/>
              <p14:nvPr/>
            </p14:nvContentPartPr>
            <p14:xfrm>
              <a:off x="12875160" y="7658140"/>
              <a:ext cx="1820160" cy="41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134505-E20C-03BC-DC68-CDA360CD5C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2160" y="7595140"/>
                <a:ext cx="1945800" cy="535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D342F99-A594-413D-3E3A-C5CA6726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3" y="368968"/>
            <a:ext cx="12609095" cy="78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1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25246"/>
            <a:ext cx="103802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Evolution of Communication Technologies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4247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From Email to Instant Messaging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communication technologies like email provided asynchronous communication, while the advent of instant messaging brought real-time interaction, revolutionizing how people connected.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3382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Rise of Real-Time Platforms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Today, real-time platforms like chat apps and video conferencing dominate online communication, enabling instant, personalized conversations and collaborative experiences.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6BB252-D9B1-0827-CAD4-039F52C518E4}"/>
                  </a:ext>
                </a:extLst>
              </p14:cNvPr>
              <p14:cNvContentPartPr/>
              <p14:nvPr/>
            </p14:nvContentPartPr>
            <p14:xfrm>
              <a:off x="12656968" y="7667937"/>
              <a:ext cx="257760" cy="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6BB252-D9B1-0827-CAD4-039F52C518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4328" y="7604937"/>
                <a:ext cx="3834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D510B6-B88E-D127-02E5-918B68DC36C8}"/>
                  </a:ext>
                </a:extLst>
              </p14:cNvPr>
              <p14:cNvContentPartPr/>
              <p14:nvPr/>
            </p14:nvContentPartPr>
            <p14:xfrm>
              <a:off x="12994288" y="7924257"/>
              <a:ext cx="2095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D510B6-B88E-D127-02E5-918B68DC36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1288" y="7861617"/>
                <a:ext cx="3351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37C17C-6102-8774-4C13-4D2D91D090E1}"/>
                  </a:ext>
                </a:extLst>
              </p14:cNvPr>
              <p14:cNvContentPartPr/>
              <p14:nvPr/>
            </p14:nvContentPartPr>
            <p14:xfrm>
              <a:off x="12751288" y="7464897"/>
              <a:ext cx="1669680" cy="75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37C17C-6102-8774-4C13-4D2D91D090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8648" y="7401897"/>
                <a:ext cx="179532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7DFB30-5C67-54D8-888E-3695F2E6186C}"/>
                  </a:ext>
                </a:extLst>
              </p14:cNvPr>
              <p14:cNvContentPartPr/>
              <p14:nvPr/>
            </p14:nvContentPartPr>
            <p14:xfrm>
              <a:off x="12158368" y="7455265"/>
              <a:ext cx="2503800" cy="774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7DFB30-5C67-54D8-888E-3695F2E618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95368" y="7392625"/>
                <a:ext cx="2629440" cy="89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45375"/>
            <a:ext cx="67394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Existing Solutions and Gaps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837724" y="33775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377565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existing chat platforms offer features like group chat, file sharing, and multimedia messaging, they often lack a focus on user-friendly interfaces, real-time performance, and robust security.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15559" y="5035153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aims to address these gaps by developing a lightweight, secure, and responsive chat application that prioritizes user experience and seamless communication.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5166"/>
            <a:ext cx="58907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Objectives of the Project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88156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Primary Objectives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571059" y="3130629"/>
            <a:ext cx="69746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main goal is to build a robust and reliable chat application that facilitates secure communication, seamless messaging, and a user-friendly interface.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Secondary Objectives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6571059" y="5508427"/>
            <a:ext cx="69746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Beyond core functionality, we aim to demonstrate best practices in full-stack development, explore cutting-edge web technologies, and create a scalable communication solution.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17AD4C-AB1D-0DDF-0E91-7AE346B23BA8}"/>
                  </a:ext>
                </a:extLst>
              </p14:cNvPr>
              <p14:cNvContentPartPr/>
              <p14:nvPr/>
            </p14:nvContentPartPr>
            <p14:xfrm>
              <a:off x="12815368" y="7825977"/>
              <a:ext cx="1798560" cy="294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17AD4C-AB1D-0DDF-0E91-7AE346B23B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2728" y="7763337"/>
                <a:ext cx="1924200" cy="42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40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Technology Stack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56999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45876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React.js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6324124" y="3954304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React.js is the core of our frontend, providing a component-based framework for building interactive user interfaces.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656999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345876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Zustand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8933259" y="3954304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Zustand is used for state management, offering a simple and scalable solution for managing application state.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656999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345888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Tailwind</a:t>
            </a: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CSS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11542395" y="3954423"/>
            <a:ext cx="2250281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Tailwind CSS is our utility-first CSS framework, enabling rapid UI development with a focus on customization and performance.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219C38-0189-BD3C-F406-84E0064DFBB3}"/>
                  </a:ext>
                </a:extLst>
              </p14:cNvPr>
              <p14:cNvContentPartPr/>
              <p14:nvPr/>
            </p14:nvContentPartPr>
            <p14:xfrm>
              <a:off x="12831568" y="7791417"/>
              <a:ext cx="2009880" cy="32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219C38-0189-BD3C-F406-84E0064DFB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8568" y="7728777"/>
                <a:ext cx="2135520" cy="45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628174"/>
            <a:ext cx="497550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kern="0" spc="-7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Backend Technologies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1567220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30731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</a:t>
            </a:r>
            <a:endParaRPr lang="en-US" sz="1950" b="1" dirty="0"/>
          </a:p>
        </p:txBody>
      </p:sp>
      <p:sp>
        <p:nvSpPr>
          <p:cNvPr id="6" name="Text 2"/>
          <p:cNvSpPr/>
          <p:nvPr/>
        </p:nvSpPr>
        <p:spPr>
          <a:xfrm>
            <a:off x="740093" y="2744986"/>
            <a:ext cx="2952750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Runtime environment for server-side JavaScript, facilitating asynchronous event-driven architecture for scalable network applications.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025" y="1567220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10025" y="230731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MongoDB</a:t>
            </a:r>
            <a:endParaRPr lang="en-US" sz="1950" b="1" dirty="0"/>
          </a:p>
        </p:txBody>
      </p:sp>
      <p:sp>
        <p:nvSpPr>
          <p:cNvPr id="9" name="Text 4"/>
          <p:cNvSpPr/>
          <p:nvPr/>
        </p:nvSpPr>
        <p:spPr>
          <a:xfrm>
            <a:off x="4010025" y="2744986"/>
            <a:ext cx="2952750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NoSQL database for storing application data, offering flexible schema design and high performance for unstructured data storage.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958" y="1567220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79958" y="2307312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Socket.IO</a:t>
            </a:r>
            <a:endParaRPr lang="en-US" sz="1950" b="1" dirty="0"/>
          </a:p>
        </p:txBody>
      </p:sp>
      <p:sp>
        <p:nvSpPr>
          <p:cNvPr id="12" name="Text 6"/>
          <p:cNvSpPr/>
          <p:nvPr/>
        </p:nvSpPr>
        <p:spPr>
          <a:xfrm>
            <a:off x="7279958" y="2744986"/>
            <a:ext cx="2952750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real-time, bidirectional communication between web clients and servers, facilitating instant updates and interactive experiences.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93" y="5070634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0093" y="5810726"/>
            <a:ext cx="2487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Express.js</a:t>
            </a:r>
            <a:endParaRPr lang="en-US" sz="1950" b="1" dirty="0"/>
          </a:p>
        </p:txBody>
      </p:sp>
      <p:sp>
        <p:nvSpPr>
          <p:cNvPr id="15" name="Text 8"/>
          <p:cNvSpPr/>
          <p:nvPr/>
        </p:nvSpPr>
        <p:spPr>
          <a:xfrm>
            <a:off x="740093" y="6248400"/>
            <a:ext cx="2952750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 application framework for Node.js, providing a robust set of features for building web and mobile applications with ease.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981" y="3485793"/>
            <a:ext cx="5378410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Additional Modules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1" y="4500801"/>
            <a:ext cx="571381" cy="571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99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JWT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9981" y="5773817"/>
            <a:ext cx="4114919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secure authentication and access control, JWT (JSON Web Tokens) ensures that only authorized users can access protected resources, enhancing the overall security of the application.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681" y="4500801"/>
            <a:ext cx="571381" cy="571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76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Cloudinary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57681" y="5773817"/>
            <a:ext cx="4114919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scalable media storage and management, Cloudinary provides a robust solution for handling images and videos, optimizing performance and reducing storage costs.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381" y="4500801"/>
            <a:ext cx="571381" cy="571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381" y="5300663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Axios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381" y="5773817"/>
            <a:ext cx="4115038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easy API requests and data integration, Axios simplifies the process of making HTTP requests, enabling seamless communication between the frontend and backend components of the application.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0C115F-5B3F-3743-B5D6-F0DD11A53386}"/>
                  </a:ext>
                </a:extLst>
              </p14:cNvPr>
              <p14:cNvContentPartPr/>
              <p14:nvPr/>
            </p14:nvContentPartPr>
            <p14:xfrm>
              <a:off x="12395968" y="7554897"/>
              <a:ext cx="2782440" cy="58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0C115F-5B3F-3743-B5D6-F0DD11A533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32968" y="7491897"/>
                <a:ext cx="2908080" cy="70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60202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Hardware Requirements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3309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Development</a:t>
            </a: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Environment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standard laptop or desktop with adequate processing power, RAM, and storage is sufficient for development. A stable internet connection is essential for accessing online resources and deploying the application.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Server</a:t>
            </a: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Requirements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hosting the application, a cloud platform like Heroku or Vercel offers scalability and reliability. The server requires sufficient resources to handle real-time communication and user traffic.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Client</a:t>
            </a: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200" b="1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Requirements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will run on any modern web browser, ensuring compatibility across desktops, tablets, and mobile phones.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8BC84C-7821-8CAD-2DBD-DD2967757D72}"/>
                  </a:ext>
                </a:extLst>
              </p14:cNvPr>
              <p14:cNvContentPartPr/>
              <p14:nvPr/>
            </p14:nvContentPartPr>
            <p14:xfrm>
              <a:off x="12847048" y="7860177"/>
              <a:ext cx="1641600" cy="33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8BC84C-7821-8CAD-2DBD-DD2967757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4408" y="7797537"/>
                <a:ext cx="1767240" cy="46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264" y="791408"/>
            <a:ext cx="534674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Software Requirements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29772" y="1780342"/>
            <a:ext cx="30480" cy="5657850"/>
          </a:xfrm>
          <a:prstGeom prst="roundRect">
            <a:avLst>
              <a:gd name="adj" fmla="val 306843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249799" y="2266117"/>
            <a:ext cx="667941" cy="30480"/>
          </a:xfrm>
          <a:prstGeom prst="roundRect">
            <a:avLst>
              <a:gd name="adj" fmla="val 306843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79264" y="2030849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2609" y="2084903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43125" y="2002988"/>
            <a:ext cx="286619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Programming Languages</a:t>
            </a:r>
            <a:endParaRPr lang="en-US" sz="2050" b="1" dirty="0"/>
          </a:p>
        </p:txBody>
      </p:sp>
      <p:sp>
        <p:nvSpPr>
          <p:cNvPr id="9" name="Text 6"/>
          <p:cNvSpPr/>
          <p:nvPr/>
        </p:nvSpPr>
        <p:spPr>
          <a:xfrm>
            <a:off x="2143125" y="2463998"/>
            <a:ext cx="622161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 forms the backbone of both the frontend and backend, with React.js powering the user interface and Node.js handling server-side operations.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49799" y="4463772"/>
            <a:ext cx="667941" cy="30480"/>
          </a:xfrm>
          <a:prstGeom prst="roundRect">
            <a:avLst>
              <a:gd name="adj" fmla="val 306843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79264" y="4228505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2609" y="4282559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43125" y="4200644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</a:t>
            </a:r>
            <a:endParaRPr lang="en-US" sz="2050" b="1" dirty="0"/>
          </a:p>
        </p:txBody>
      </p:sp>
      <p:sp>
        <p:nvSpPr>
          <p:cNvPr id="14" name="Text 11"/>
          <p:cNvSpPr/>
          <p:nvPr/>
        </p:nvSpPr>
        <p:spPr>
          <a:xfrm>
            <a:off x="2143125" y="4661654"/>
            <a:ext cx="62216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is our chosen database, providing flexible data storage and retrieval for user data and messages.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49799" y="6305193"/>
            <a:ext cx="667941" cy="30480"/>
          </a:xfrm>
          <a:prstGeom prst="roundRect">
            <a:avLst>
              <a:gd name="adj" fmla="val 306843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779264" y="6069925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2609" y="6123980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43125" y="6042065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Development Tools</a:t>
            </a:r>
            <a:endParaRPr lang="en-US" sz="2050" b="1" dirty="0"/>
          </a:p>
        </p:txBody>
      </p:sp>
      <p:sp>
        <p:nvSpPr>
          <p:cNvPr id="19" name="Text 16"/>
          <p:cNvSpPr/>
          <p:nvPr/>
        </p:nvSpPr>
        <p:spPr>
          <a:xfrm>
            <a:off x="2143125" y="6503075"/>
            <a:ext cx="62216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 Code serves as our primary code editor, while Git enables version control, and npm/yarn manage project dependencies.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812</Words>
  <Application>Microsoft Office PowerPoint</Application>
  <PresentationFormat>Custom</PresentationFormat>
  <Paragraphs>94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Bahnschrift SemiBold</vt:lpstr>
      <vt:lpstr>Calibri</vt:lpstr>
      <vt:lpstr>Cambria</vt:lpstr>
      <vt:lpstr>Source Sans Pro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Tushar Tyagi</cp:lastModifiedBy>
  <cp:revision>4</cp:revision>
  <dcterms:created xsi:type="dcterms:W3CDTF">2025-03-05T19:03:09Z</dcterms:created>
  <dcterms:modified xsi:type="dcterms:W3CDTF">2025-03-09T15:17:03Z</dcterms:modified>
</cp:coreProperties>
</file>